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7"/>
  </p:notesMasterIdLst>
  <p:handoutMasterIdLst>
    <p:handoutMasterId r:id="rId8"/>
  </p:handoutMasterIdLst>
  <p:sldIdLst>
    <p:sldId id="819" r:id="rId2"/>
    <p:sldId id="818" r:id="rId3"/>
    <p:sldId id="820" r:id="rId4"/>
    <p:sldId id="821" r:id="rId5"/>
    <p:sldId id="822" r:id="rId6"/>
  </p:sldIdLst>
  <p:sldSz cx="9906000" cy="6858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Attente" id="{0B896E98-F45E-4768-8620-EDDF394BE181}">
          <p14:sldIdLst>
            <p14:sldId id="819"/>
          </p14:sldIdLst>
        </p14:section>
        <p14:section name="Naturel_rouge_images" id="{E22EC3CA-DFC4-47DA-BC58-724E8EF99BFB}">
          <p14:sldIdLst>
            <p14:sldId id="818"/>
            <p14:sldId id="820"/>
          </p14:sldIdLst>
        </p14:section>
        <p14:section name="Naturel_rouge_sources" id="{3E8DBF0B-772D-43D1-9063-373D08024FA3}">
          <p14:sldIdLst>
            <p14:sldId id="821"/>
            <p14:sldId id="82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55" userDrawn="1">
          <p15:clr>
            <a:srgbClr val="A4A3A4"/>
          </p15:clr>
        </p15:guide>
        <p15:guide id="3" orient="horz" pos="1139" userDrawn="1">
          <p15:clr>
            <a:srgbClr val="A4A3A4"/>
          </p15:clr>
        </p15:guide>
        <p15:guide id="4" orient="horz" pos="1095" userDrawn="1">
          <p15:clr>
            <a:srgbClr val="A4A3A4"/>
          </p15:clr>
        </p15:guide>
        <p15:guide id="5" orient="horz" pos="4065" userDrawn="1">
          <p15:clr>
            <a:srgbClr val="A4A3A4"/>
          </p15:clr>
        </p15:guide>
        <p15:guide id="6" orient="horz" pos="4201" userDrawn="1">
          <p15:clr>
            <a:srgbClr val="A4A3A4"/>
          </p15:clr>
        </p15:guide>
        <p15:guide id="7" pos="3120" userDrawn="1">
          <p15:clr>
            <a:srgbClr val="A4A3A4"/>
          </p15:clr>
        </p15:guide>
        <p15:guide id="8" pos="516" userDrawn="1">
          <p15:clr>
            <a:srgbClr val="A4A3A4"/>
          </p15:clr>
        </p15:guide>
        <p15:guide id="9" pos="5626" userDrawn="1">
          <p15:clr>
            <a:srgbClr val="A4A3A4"/>
          </p15:clr>
        </p15:guide>
        <p15:guide id="10" pos="59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1"/>
    <a:srgbClr val="E1000F"/>
    <a:srgbClr val="169B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5636" autoAdjust="0"/>
  </p:normalViewPr>
  <p:slideViewPr>
    <p:cSldViewPr showGuides="1">
      <p:cViewPr>
        <p:scale>
          <a:sx n="100" d="100"/>
          <a:sy n="100" d="100"/>
        </p:scale>
        <p:origin x="186" y="126"/>
      </p:cViewPr>
      <p:guideLst>
        <p:guide orient="horz" pos="2160"/>
        <p:guide orient="horz" pos="255"/>
        <p:guide orient="horz" pos="1139"/>
        <p:guide orient="horz" pos="1095"/>
        <p:guide orient="horz" pos="4065"/>
        <p:guide orient="horz" pos="4201"/>
        <p:guide pos="3120"/>
        <p:guide pos="516"/>
        <p:guide pos="5626"/>
        <p:guide pos="59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7" d="100"/>
          <a:sy n="47" d="100"/>
        </p:scale>
        <p:origin x="-2742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EC0DE9-3CB5-4AF2-983F-74FDDC396168}" type="datetimeFigureOut">
              <a:rPr lang="fr-FR" smtClean="0"/>
              <a:pPr/>
              <a:t>02/12/2021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F4981F-80B2-4BB1-B4EC-DA234668167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02/12/2021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662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95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 bwMode="gray">
          <a:xfrm>
            <a:off x="6761284" y="6378969"/>
            <a:ext cx="1267500" cy="480000"/>
          </a:xfrm>
        </p:spPr>
        <p:txBody>
          <a:bodyPr/>
          <a:lstStyle>
            <a:lvl1pPr>
              <a:defRPr/>
            </a:lvl1pPr>
          </a:lstStyle>
          <a:p>
            <a:pPr algn="r"/>
            <a:r>
              <a:rPr lang="fr-FR" cap="all" dirty="0"/>
              <a:t>Janvier 2021</a:t>
            </a: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 bwMode="gray">
          <a:xfrm>
            <a:off x="8041142" y="6378000"/>
            <a:ext cx="1462500" cy="480000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0000" y="6379200"/>
            <a:ext cx="9126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E1BE9C7E-02AC-EF4A-9280-1DAF65F184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304799" y="302018"/>
            <a:ext cx="1311851" cy="1317981"/>
          </a:xfrm>
          <a:prstGeom prst="rect">
            <a:avLst/>
          </a:prstGeom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C4B522-829F-4B29-93A7-AA73C60660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9475" y="3644900"/>
            <a:ext cx="9126000" cy="18716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F49943F8-250B-4DEC-A2D3-E610E09BC8F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88939" y="2205038"/>
            <a:ext cx="9126000" cy="1439862"/>
          </a:xfrm>
          <a:prstGeom prst="rect">
            <a:avLst/>
          </a:prstGeom>
        </p:spPr>
        <p:txBody>
          <a:bodyPr anchor="b"/>
          <a:lstStyle>
            <a:lvl1pPr>
              <a:defRPr sz="3600" b="1"/>
            </a:lvl1pPr>
          </a:lstStyle>
          <a:p>
            <a:pPr lvl="0"/>
            <a:r>
              <a:rPr lang="fr-FR" dirty="0"/>
              <a:t>Titre</a:t>
            </a:r>
          </a:p>
        </p:txBody>
      </p:sp>
    </p:spTree>
    <p:extLst>
      <p:ext uri="{BB962C8B-B14F-4D97-AF65-F5344CB8AC3E}">
        <p14:creationId xmlns:p14="http://schemas.microsoft.com/office/powerpoint/2010/main" val="3483904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uver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 bwMode="gray">
          <a:xfrm>
            <a:off x="780000" y="5226529"/>
            <a:ext cx="3510000" cy="1200000"/>
          </a:xfrm>
          <a:prstGeom prst="rect">
            <a:avLst/>
          </a:prstGeom>
        </p:spPr>
        <p:txBody>
          <a:bodyPr anchor="b" anchorCtr="0"/>
          <a:lstStyle>
            <a:lvl1pPr>
              <a:defRPr sz="1150" b="1"/>
            </a:lvl1pPr>
          </a:lstStyle>
          <a:p>
            <a:r>
              <a:rPr lang="fr-FR" dirty="0"/>
              <a:t>Triptyque « Manipuler, Verbaliser, Abstraire » en mathématiques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F260F651-F7F4-4421-A564-25B5BC75FA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488" y="188640"/>
            <a:ext cx="2824339" cy="283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610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 et sous-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6"/>
          <p:cNvSpPr>
            <a:spLocks noGrp="1"/>
          </p:cNvSpPr>
          <p:nvPr>
            <p:ph type="title" hasCustomPrompt="1"/>
          </p:nvPr>
        </p:nvSpPr>
        <p:spPr bwMode="gray">
          <a:xfrm>
            <a:off x="0" y="0"/>
            <a:ext cx="195000" cy="240000"/>
          </a:xfrm>
          <a:prstGeom prst="rect">
            <a:avLst/>
          </a:prstGeom>
          <a:ln>
            <a:solidFill>
              <a:schemeClr val="tx1">
                <a:alpha val="0"/>
              </a:schemeClr>
            </a:solidFill>
          </a:ln>
        </p:spPr>
        <p:txBody>
          <a:bodyPr/>
          <a:lstStyle>
            <a:lvl1pPr>
              <a:defRPr sz="100"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cxnSp>
        <p:nvCxnSpPr>
          <p:cNvPr id="12" name="Connecteur droit 11"/>
          <p:cNvCxnSpPr/>
          <p:nvPr userDrawn="1"/>
        </p:nvCxnSpPr>
        <p:spPr bwMode="gray">
          <a:xfrm>
            <a:off x="390000" y="6379200"/>
            <a:ext cx="9126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E1BE9C7E-02AC-EF4A-9280-1DAF65F184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304799" y="302018"/>
            <a:ext cx="1311851" cy="131798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9E81880-4ABD-4584-9511-8AEB0C6598A6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rgbClr val="000091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0036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itre-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D47391-BC61-4904-B4DA-F01AE4B05D2C}"/>
              </a:ext>
            </a:extLst>
          </p:cNvPr>
          <p:cNvSpPr/>
          <p:nvPr userDrawn="1"/>
        </p:nvSpPr>
        <p:spPr>
          <a:xfrm>
            <a:off x="0" y="982800"/>
            <a:ext cx="9906000" cy="5875200"/>
          </a:xfrm>
          <a:prstGeom prst="rect">
            <a:avLst/>
          </a:prstGeom>
          <a:solidFill>
            <a:srgbClr val="000091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89999" y="984000"/>
            <a:ext cx="9126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>
                <a:lumMod val="75000"/>
              </a:schemeClr>
            </a:solidFill>
          </a:ln>
        </p:spPr>
        <p:txBody>
          <a:bodyPr lIns="0" bIns="360000" anchor="ctr" anchorCtr="0"/>
          <a:lstStyle>
            <a:lvl1pPr marL="536575" indent="-536575">
              <a:buFont typeface="+mj-lt"/>
              <a:buAutoNum type="arabicPeriod"/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8053499" y="6367633"/>
            <a:ext cx="1462500" cy="480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E943A9-B4C1-4A2D-8AA2-CE622CEF828E}"/>
              </a:ext>
            </a:extLst>
          </p:cNvPr>
          <p:cNvSpPr txBox="1"/>
          <p:nvPr userDrawn="1"/>
        </p:nvSpPr>
        <p:spPr>
          <a:xfrm>
            <a:off x="384183" y="6514125"/>
            <a:ext cx="6396002" cy="2077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50" b="1" dirty="0">
                <a:solidFill>
                  <a:schemeClr val="accent1"/>
                </a:solidFill>
                <a:latin typeface="+mn-lt"/>
              </a:rPr>
              <a:t>Triptyque « Manipuler, Verbaliser, Abstraire » en mathématiques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52FF51A-F54C-4FC5-AD42-FBE230471B0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289256" y="108000"/>
            <a:ext cx="53748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96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itre-rou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D47391-BC61-4904-B4DA-F01AE4B05D2C}"/>
              </a:ext>
            </a:extLst>
          </p:cNvPr>
          <p:cNvSpPr/>
          <p:nvPr userDrawn="1"/>
        </p:nvSpPr>
        <p:spPr>
          <a:xfrm>
            <a:off x="0" y="982800"/>
            <a:ext cx="9906000" cy="5875200"/>
          </a:xfrm>
          <a:prstGeom prst="rect">
            <a:avLst/>
          </a:prstGeom>
          <a:solidFill>
            <a:srgbClr val="E1000F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89999" y="984000"/>
            <a:ext cx="9126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>
                <a:lumMod val="75000"/>
              </a:schemeClr>
            </a:solidFill>
          </a:ln>
        </p:spPr>
        <p:txBody>
          <a:bodyPr lIns="0" bIns="360000" anchor="ctr" anchorCtr="0"/>
          <a:lstStyle>
            <a:lvl1pPr marL="536575" indent="-536575">
              <a:buFont typeface="+mj-lt"/>
              <a:buAutoNum type="arabicPeriod"/>
              <a:defRPr sz="3600">
                <a:solidFill>
                  <a:schemeClr val="accent3"/>
                </a:solidFill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8053499" y="6367633"/>
            <a:ext cx="1462500" cy="4800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E943A9-B4C1-4A2D-8AA2-CE622CEF828E}"/>
              </a:ext>
            </a:extLst>
          </p:cNvPr>
          <p:cNvSpPr txBox="1"/>
          <p:nvPr userDrawn="1"/>
        </p:nvSpPr>
        <p:spPr>
          <a:xfrm>
            <a:off x="384183" y="6514125"/>
            <a:ext cx="6396002" cy="2077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50" b="1" dirty="0">
                <a:solidFill>
                  <a:schemeClr val="accent3"/>
                </a:solidFill>
                <a:latin typeface="+mn-lt"/>
              </a:rPr>
              <a:t>Triptyque « Manipuler, Verbaliser, Abstraire » en mathématiques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BF59D37-65E6-4051-BAAE-A7D98D72C5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289256" y="108000"/>
            <a:ext cx="53748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110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itre-ve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6D47391-BC61-4904-B4DA-F01AE4B05D2C}"/>
              </a:ext>
            </a:extLst>
          </p:cNvPr>
          <p:cNvSpPr/>
          <p:nvPr userDrawn="1"/>
        </p:nvSpPr>
        <p:spPr>
          <a:xfrm>
            <a:off x="0" y="982800"/>
            <a:ext cx="9906000" cy="5875200"/>
          </a:xfrm>
          <a:prstGeom prst="rect">
            <a:avLst/>
          </a:prstGeom>
          <a:solidFill>
            <a:srgbClr val="169B62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89999" y="984000"/>
            <a:ext cx="9126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>
                <a:lumMod val="75000"/>
              </a:schemeClr>
            </a:solidFill>
          </a:ln>
        </p:spPr>
        <p:txBody>
          <a:bodyPr lIns="0" bIns="360000" anchor="ctr" anchorCtr="0"/>
          <a:lstStyle>
            <a:lvl1pPr marL="536575" indent="-536575">
              <a:buFont typeface="+mj-lt"/>
              <a:buAutoNum type="arabicPeriod"/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8053499" y="6367633"/>
            <a:ext cx="1462500" cy="4800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CE943A9-B4C1-4A2D-8AA2-CE622CEF828E}"/>
              </a:ext>
            </a:extLst>
          </p:cNvPr>
          <p:cNvSpPr txBox="1"/>
          <p:nvPr userDrawn="1"/>
        </p:nvSpPr>
        <p:spPr>
          <a:xfrm>
            <a:off x="384183" y="6514125"/>
            <a:ext cx="6396002" cy="2077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50" b="1" dirty="0">
                <a:solidFill>
                  <a:schemeClr val="accent2"/>
                </a:solidFill>
                <a:latin typeface="+mn-lt"/>
              </a:rPr>
              <a:t>Triptyque « Manipuler, Verbaliser, Abstraire » en mathématiques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C96D627-F5C7-4DD8-966E-C77B007050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gray">
          <a:xfrm>
            <a:off x="289256" y="108000"/>
            <a:ext cx="537488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29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-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389999" y="984000"/>
            <a:ext cx="9126000" cy="5395200"/>
          </a:xfrm>
          <a:custGeom>
            <a:avLst/>
            <a:gdLst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8424000 w 8424000"/>
              <a:gd name="connsiteY2" fmla="*/ 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  <a:gd name="connsiteX2" fmla="*/ 0 w 8424000"/>
              <a:gd name="connsiteY2" fmla="*/ 40 h 4046400"/>
              <a:gd name="connsiteX3" fmla="*/ 8424000 w 8424000"/>
              <a:gd name="connsiteY3" fmla="*/ 0 h 4046400"/>
              <a:gd name="connsiteX4" fmla="*/ 8424000 w 8424000"/>
              <a:gd name="connsiteY4" fmla="*/ 4046400 h 4046400"/>
              <a:gd name="connsiteX0" fmla="*/ 8424000 w 8424000"/>
              <a:gd name="connsiteY0" fmla="*/ 4046400 h 4046400"/>
              <a:gd name="connsiteX1" fmla="*/ 0 w 8424000"/>
              <a:gd name="connsiteY1" fmla="*/ 4046360 h 404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424000" h="4046400" stroke="0" extrusionOk="0">
                <a:moveTo>
                  <a:pt x="8424000" y="4046400"/>
                </a:moveTo>
                <a:lnTo>
                  <a:pt x="0" y="4046360"/>
                </a:lnTo>
                <a:lnTo>
                  <a:pt x="0" y="40"/>
                </a:lnTo>
                <a:cubicBezTo>
                  <a:pt x="0" y="18"/>
                  <a:pt x="3771553" y="0"/>
                  <a:pt x="8424000" y="0"/>
                </a:cubicBezTo>
                <a:lnTo>
                  <a:pt x="8424000" y="4046400"/>
                </a:lnTo>
                <a:close/>
              </a:path>
              <a:path w="8424000" h="4046400" fill="none">
                <a:moveTo>
                  <a:pt x="8424000" y="4046400"/>
                </a:moveTo>
                <a:lnTo>
                  <a:pt x="0" y="4046360"/>
                </a:lnTo>
              </a:path>
            </a:pathLst>
          </a:custGeom>
          <a:ln w="10160">
            <a:solidFill>
              <a:schemeClr val="bg1">
                <a:lumMod val="75000"/>
              </a:schemeClr>
            </a:solidFill>
          </a:ln>
        </p:spPr>
        <p:txBody>
          <a:bodyPr lIns="0" bIns="360000" anchor="ctr" anchorCtr="0"/>
          <a:lstStyle>
            <a:lvl1pPr marL="536575" indent="-536575">
              <a:buFont typeface="+mj-lt"/>
              <a:buAutoNum type="alphaUcPeriod"/>
              <a:defRPr sz="3600">
                <a:solidFill>
                  <a:schemeClr val="tx1"/>
                </a:solidFill>
              </a:defRPr>
            </a:lvl1pPr>
          </a:lstStyle>
          <a:p>
            <a:r>
              <a:rPr lang="fr-FR" dirty="0"/>
              <a:t>Sous-Titre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>
          <a:xfrm>
            <a:off x="8053499" y="6367633"/>
            <a:ext cx="1462500" cy="48000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1237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_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 hasCustomPrompt="1"/>
          </p:nvPr>
        </p:nvSpPr>
        <p:spPr bwMode="gray">
          <a:xfrm>
            <a:off x="389999" y="764704"/>
            <a:ext cx="9126000" cy="9600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fr-FR" noProof="0" dirty="0"/>
              <a:t>Titre</a:t>
            </a:r>
            <a:endParaRPr lang="fr-FR" dirty="0"/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4" hasCustomPrompt="1"/>
          </p:nvPr>
        </p:nvSpPr>
        <p:spPr bwMode="gray">
          <a:xfrm>
            <a:off x="389998" y="1844824"/>
            <a:ext cx="9126000" cy="4392488"/>
          </a:xfrm>
          <a:prstGeom prst="rect">
            <a:avLst/>
          </a:prstGeom>
        </p:spPr>
        <p:txBody>
          <a:bodyPr/>
          <a:lstStyle>
            <a:lvl1pPr marL="176213" indent="-176213">
              <a:spcAft>
                <a:spcPts val="500"/>
              </a:spcAft>
              <a:buFont typeface="Wingdings" panose="05000000000000000000" pitchFamily="2" charset="2"/>
              <a:buChar char="§"/>
              <a:defRPr sz="2400"/>
            </a:lvl1pPr>
            <a:lvl2pPr marL="360363" indent="-180975">
              <a:spcBef>
                <a:spcPts val="0"/>
              </a:spcBef>
              <a:spcAft>
                <a:spcPts val="500"/>
              </a:spcAft>
              <a:defRPr sz="2200">
                <a:solidFill>
                  <a:schemeClr val="accent1"/>
                </a:solidFill>
              </a:defRPr>
            </a:lvl2pPr>
            <a:lvl3pPr marL="623888" indent="-263525">
              <a:spcBef>
                <a:spcPts val="0"/>
              </a:spcBef>
              <a:spcAft>
                <a:spcPts val="500"/>
              </a:spcAft>
              <a:buFont typeface="Wingdings" panose="05000000000000000000" pitchFamily="2" charset="2"/>
              <a:buChar char="Ø"/>
              <a:defRPr sz="20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98834458-E6C9-4002-B2AF-BB29BC3C0D4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4648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_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5626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textes 3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 bwMode="gray"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2" name="Espace réservé du texte 11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89999" y="1916832"/>
            <a:ext cx="2730000" cy="4248472"/>
          </a:xfrm>
          <a:prstGeom prst="rect">
            <a:avLst/>
          </a:prstGeom>
        </p:spPr>
        <p:txBody>
          <a:bodyPr/>
          <a:lstStyle>
            <a:lvl1pPr>
              <a:spcAft>
                <a:spcPts val="500"/>
              </a:spcAft>
              <a:defRPr sz="1800"/>
            </a:lvl1pPr>
            <a:lvl2pPr>
              <a:spcAft>
                <a:spcPts val="500"/>
              </a:spcAft>
              <a:defRPr lang="fr-FR" sz="14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>
              <a:spcAft>
                <a:spcPts val="500"/>
              </a:spcAft>
              <a:buFont typeface="Wingdings" panose="05000000000000000000" pitchFamily="2" charset="2"/>
              <a:buChar char="Ø"/>
              <a:defRPr sz="1200" baseline="0"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fr-FR" dirty="0"/>
              <a:t>Texte de niveau 1</a:t>
            </a:r>
          </a:p>
          <a:p>
            <a:pPr lvl="1"/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3" name="Espace réservé du texte 11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3588000" y="1916832"/>
            <a:ext cx="2730000" cy="4248472"/>
          </a:xfrm>
          <a:prstGeom prst="rect">
            <a:avLst/>
          </a:prstGeom>
        </p:spPr>
        <p:txBody>
          <a:bodyPr/>
          <a:lstStyle>
            <a:lvl1pPr>
              <a:spcAft>
                <a:spcPts val="500"/>
              </a:spcAft>
              <a:defRPr lang="fr-FR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Aft>
                <a:spcPts val="500"/>
              </a:spcAft>
              <a:defRPr lang="fr-FR" sz="14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>
              <a:spcAft>
                <a:spcPts val="500"/>
              </a:spcAft>
              <a:buFont typeface="Wingdings" panose="05000000000000000000" pitchFamily="2" charset="2"/>
              <a:buChar char="Ø"/>
              <a:defRPr lang="fr-FR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378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</a:pPr>
            <a:r>
              <a:rPr lang="fr-FR" dirty="0"/>
              <a:t>Texte de niveau 1</a:t>
            </a:r>
          </a:p>
          <a:p>
            <a:pPr marL="251994" lvl="1" indent="-71999" algn="l" defTabSz="914378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14" name="Espace réservé du texte 11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6786000" y="1916832"/>
            <a:ext cx="2730000" cy="4248472"/>
          </a:xfrm>
          <a:prstGeom prst="rect">
            <a:avLst/>
          </a:prstGeom>
        </p:spPr>
        <p:txBody>
          <a:bodyPr/>
          <a:lstStyle>
            <a:lvl1pPr>
              <a:spcAft>
                <a:spcPts val="500"/>
              </a:spcAft>
              <a:defRPr lang="fr-FR" sz="18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spcAft>
                <a:spcPts val="500"/>
              </a:spcAft>
              <a:defRPr lang="fr-FR" sz="14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>
              <a:spcAft>
                <a:spcPts val="500"/>
              </a:spcAft>
              <a:buFont typeface="Wingdings" panose="05000000000000000000" pitchFamily="2" charset="2"/>
              <a:buChar char="Ø"/>
              <a:defRPr lang="fr-FR" sz="12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378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  <a:buFont typeface="Arial" pitchFamily="34" charset="0"/>
              <a:buNone/>
            </a:pPr>
            <a:r>
              <a:rPr lang="fr-FR" dirty="0"/>
              <a:t>Texte de niveau 1</a:t>
            </a:r>
          </a:p>
          <a:p>
            <a:pPr marL="251994" lvl="1" indent="-71999" algn="l" defTabSz="914378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fr-FR" dirty="0"/>
              <a:t>Texte de niveau 2</a:t>
            </a:r>
          </a:p>
          <a:p>
            <a:pPr lvl="2"/>
            <a:r>
              <a:rPr lang="fr-FR" dirty="0"/>
              <a:t>Texte de niveau 3</a:t>
            </a:r>
          </a:p>
          <a:p>
            <a:pPr lvl="3"/>
            <a:r>
              <a:rPr lang="fr-FR" dirty="0"/>
              <a:t>Texte de niveau 4</a:t>
            </a:r>
          </a:p>
          <a:p>
            <a:pPr lvl="4"/>
            <a:r>
              <a:rPr lang="fr-FR" dirty="0"/>
              <a:t>Texte de niveau 5</a:t>
            </a:r>
          </a:p>
        </p:txBody>
      </p:sp>
      <p:sp>
        <p:nvSpPr>
          <p:cNvPr id="7" name="Titre 3">
            <a:extLst>
              <a:ext uri="{FF2B5EF4-FFF2-40B4-BE49-F238E27FC236}">
                <a16:creationId xmlns:a16="http://schemas.microsoft.com/office/drawing/2014/main" id="{3EA7C281-2A71-4F59-A8DB-6DF9F726B5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389999" y="764704"/>
            <a:ext cx="9126000" cy="960000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</a:lstStyle>
          <a:p>
            <a:r>
              <a:rPr lang="fr-FR" noProof="0" dirty="0"/>
              <a:t>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045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389999" y="1200000"/>
            <a:ext cx="9126000" cy="96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389999" y="2448000"/>
            <a:ext cx="9126000" cy="343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/>
              <a:t>Texte de niveau 1</a:t>
            </a:r>
          </a:p>
          <a:p>
            <a:pPr lvl="1"/>
            <a:r>
              <a:rPr lang="fr-FR" noProof="0" dirty="0"/>
              <a:t>Texte de niveau 2</a:t>
            </a:r>
          </a:p>
          <a:p>
            <a:pPr lvl="2"/>
            <a:r>
              <a:rPr lang="fr-FR" noProof="0" dirty="0"/>
              <a:t>Texte de niveau 3</a:t>
            </a:r>
          </a:p>
          <a:p>
            <a:pPr lvl="3"/>
            <a:r>
              <a:rPr lang="fr-FR" noProof="0" dirty="0"/>
              <a:t>Texte de niveau 4</a:t>
            </a:r>
          </a:p>
          <a:p>
            <a:pPr lvl="4"/>
            <a:r>
              <a:rPr lang="fr-FR" noProof="0" dirty="0"/>
              <a:t>Texte de niveau 5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 bwMode="gray">
          <a:xfrm>
            <a:off x="6780185" y="6377999"/>
            <a:ext cx="12675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ctr">
              <a:defRPr sz="750" b="1">
                <a:solidFill>
                  <a:schemeClr val="tx1"/>
                </a:solidFill>
              </a:defRPr>
            </a:lvl1pPr>
          </a:lstStyle>
          <a:p>
            <a:pPr algn="r"/>
            <a:r>
              <a:rPr lang="fr-FR" cap="all" dirty="0"/>
              <a:t>01/12/XXXX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053499" y="6379200"/>
            <a:ext cx="1462500" cy="48000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r">
              <a:defRPr sz="750" b="1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cxnSp>
        <p:nvCxnSpPr>
          <p:cNvPr id="10" name="Connecteur droit 9"/>
          <p:cNvCxnSpPr/>
          <p:nvPr userDrawn="1"/>
        </p:nvCxnSpPr>
        <p:spPr bwMode="gray">
          <a:xfrm>
            <a:off x="390000" y="6379200"/>
            <a:ext cx="9126000" cy="0"/>
          </a:xfrm>
          <a:prstGeom prst="line">
            <a:avLst/>
          </a:prstGeom>
          <a:ln w="1016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34930F57-0330-1546-B652-1891BB50267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 bwMode="gray">
          <a:xfrm>
            <a:off x="289256" y="108000"/>
            <a:ext cx="537488" cy="540000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B1B4F9A-A21B-49CF-9C94-4BCDC66A9866}"/>
              </a:ext>
            </a:extLst>
          </p:cNvPr>
          <p:cNvSpPr txBox="1"/>
          <p:nvPr userDrawn="1"/>
        </p:nvSpPr>
        <p:spPr>
          <a:xfrm>
            <a:off x="384183" y="6514125"/>
            <a:ext cx="6396002" cy="20774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50" b="1" dirty="0">
                <a:latin typeface="+mn-lt"/>
              </a:rPr>
              <a:t>Triptyque « Manipuler, Verbaliser, Abstraire » en mathématiques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7" r:id="rId2"/>
    <p:sldLayoutId id="2147483811" r:id="rId3"/>
    <p:sldLayoutId id="2147483813" r:id="rId4"/>
    <p:sldLayoutId id="2147483814" r:id="rId5"/>
    <p:sldLayoutId id="2147483815" r:id="rId6"/>
    <p:sldLayoutId id="2147483818" r:id="rId7"/>
    <p:sldLayoutId id="2147483819" r:id="rId8"/>
    <p:sldLayoutId id="2147483809" r:id="rId9"/>
    <p:sldLayoutId id="2147483808" r:id="rId10"/>
  </p:sldLayoutIdLst>
  <p:hf hdr="0"/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2550" b="1" kern="1200">
          <a:solidFill>
            <a:schemeClr val="tx1"/>
          </a:solidFill>
          <a:latin typeface="Marianne" panose="02000000000000000000" pitchFamily="50" charset="0"/>
          <a:ea typeface="+mj-ea"/>
          <a:cs typeface="+mj-cs"/>
        </a:defRPr>
      </a:lvl1pPr>
    </p:titleStyle>
    <p:bodyStyle>
      <a:lvl1pPr marL="0" indent="0" algn="l" defTabSz="914378" rtl="0" eaLnBrk="1" latinLnBrk="0" hangingPunct="1">
        <a:lnSpc>
          <a:spcPct val="100000"/>
        </a:lnSpc>
        <a:spcBef>
          <a:spcPts val="0"/>
        </a:spcBef>
        <a:spcAft>
          <a:spcPts val="500"/>
        </a:spcAft>
        <a:buFont typeface="Arial" pitchFamily="34" charset="0"/>
        <a:buNone/>
        <a:defRPr sz="105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51994" indent="-71999" algn="l" defTabSz="914378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Font typeface="Arial" pitchFamily="34" charset="0"/>
        <a:buChar char="•"/>
        <a:defRPr sz="9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90" indent="-71999" algn="l" defTabSz="914378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11985" indent="-71999" algn="l" defTabSz="914378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4pPr>
      <a:lvl5pPr marL="827979" indent="-71999" algn="l" defTabSz="914378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SzPct val="100000"/>
        <a:buFont typeface="Arial" pitchFamily="34" charset="0"/>
        <a:buChar char="•"/>
        <a:defRPr sz="7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3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11" Type="http://schemas.openxmlformats.org/officeDocument/2006/relationships/image" Target="../media/image28.png"/><Relationship Id="rId5" Type="http://schemas.openxmlformats.org/officeDocument/2006/relationships/image" Target="../media/image24.png"/><Relationship Id="rId10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5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42A607-02A0-44F7-8E1C-DEFA800D0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120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BFBA57-D80D-4F66-8AFF-BD7EBA568C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3913" y="6378575"/>
            <a:ext cx="1462087" cy="481013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E28DA867-7465-445F-AFB8-192030E1FB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" r="2247" b="7102"/>
          <a:stretch/>
        </p:blipFill>
        <p:spPr>
          <a:xfrm>
            <a:off x="2072681" y="476673"/>
            <a:ext cx="530398" cy="504056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4EF021C2-AF9A-4759-878F-A0C7327A8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329" y="507234"/>
            <a:ext cx="530398" cy="530398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BAB3DBAB-D962-40AE-98F8-DCDBB7569F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047" y="1405299"/>
            <a:ext cx="1463167" cy="530398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0B7C9980-F0A5-4A01-9F68-AC68EF2ADEB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386" b="7086"/>
          <a:stretch/>
        </p:blipFill>
        <p:spPr>
          <a:xfrm>
            <a:off x="1064568" y="2204775"/>
            <a:ext cx="1440160" cy="504145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2FB0FFF0-2189-4BCF-9ED6-09257EC098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1746" y="3184355"/>
            <a:ext cx="1463167" cy="1463167"/>
          </a:xfrm>
          <a:prstGeom prst="rect">
            <a:avLst/>
          </a:prstGeom>
        </p:spPr>
      </p:pic>
      <p:pic>
        <p:nvPicPr>
          <p:cNvPr id="34" name="Image 33">
            <a:extLst>
              <a:ext uri="{FF2B5EF4-FFF2-40B4-BE49-F238E27FC236}">
                <a16:creationId xmlns:a16="http://schemas.microsoft.com/office/drawing/2014/main" id="{B2F48942-65FB-4681-A264-9BB64A37DA2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827" b="2005"/>
          <a:stretch/>
        </p:blipFill>
        <p:spPr>
          <a:xfrm>
            <a:off x="2044954" y="3872629"/>
            <a:ext cx="1463167" cy="1445774"/>
          </a:xfrm>
          <a:prstGeom prst="rect">
            <a:avLst/>
          </a:prstGeom>
        </p:spPr>
      </p:pic>
      <p:pic>
        <p:nvPicPr>
          <p:cNvPr id="36" name="Image 35">
            <a:extLst>
              <a:ext uri="{FF2B5EF4-FFF2-40B4-BE49-F238E27FC236}">
                <a16:creationId xmlns:a16="http://schemas.microsoft.com/office/drawing/2014/main" id="{00152FDD-58F0-4F29-86C1-04026F7948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7042" y="458452"/>
            <a:ext cx="2152075" cy="2152075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F58DBC53-94AA-4685-9DC7-42CFB2BFED6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" r="563" b="2409"/>
          <a:stretch/>
        </p:blipFill>
        <p:spPr>
          <a:xfrm>
            <a:off x="7282027" y="4647522"/>
            <a:ext cx="2152075" cy="1445774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35AB89B8-0692-4CF3-AEA7-C86BA0BD6DA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" r="563" b="1919"/>
          <a:stretch/>
        </p:blipFill>
        <p:spPr>
          <a:xfrm>
            <a:off x="7185248" y="448153"/>
            <a:ext cx="2152075" cy="2116751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B02CC3BE-AF54-43EC-9217-BEB56C8933C5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83450" y="3429000"/>
            <a:ext cx="2145978" cy="542591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DCE5A1F7-E634-40F7-9BB8-28BAF3D1C39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b="7023"/>
          <a:stretch/>
        </p:blipFill>
        <p:spPr>
          <a:xfrm>
            <a:off x="7010688" y="3422903"/>
            <a:ext cx="2164268" cy="510153"/>
          </a:xfrm>
          <a:prstGeom prst="rect">
            <a:avLst/>
          </a:prstGeom>
        </p:spPr>
      </p:pic>
      <p:pic>
        <p:nvPicPr>
          <p:cNvPr id="46" name="Image 45">
            <a:extLst>
              <a:ext uri="{FF2B5EF4-FFF2-40B4-BE49-F238E27FC236}">
                <a16:creationId xmlns:a16="http://schemas.microsoft.com/office/drawing/2014/main" id="{68F9E9E2-22D0-47C6-AB3E-C257ED30A8DA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25133" y="4716634"/>
            <a:ext cx="2152075" cy="146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734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BFBA57-D80D-4F66-8AFF-BD7EBA568C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3913" y="6378575"/>
            <a:ext cx="1462087" cy="481013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7A41014-0F8B-4A74-970D-C3E902B973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0568" y="3282685"/>
            <a:ext cx="1822862" cy="214597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AFF7106-84C8-4019-B029-0BA752B3A5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664" b="2359"/>
          <a:stretch/>
        </p:blipFill>
        <p:spPr>
          <a:xfrm>
            <a:off x="7526386" y="3620044"/>
            <a:ext cx="1822862" cy="2113212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22CC3E2-D8CF-41A6-92D9-6153CC10E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28" y="3451043"/>
            <a:ext cx="1822862" cy="18289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D4161FDE-07AA-4AAE-914D-29B3AA46E0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1" r="994" b="2782"/>
          <a:stretch/>
        </p:blipFill>
        <p:spPr>
          <a:xfrm>
            <a:off x="2834281" y="3949257"/>
            <a:ext cx="1822862" cy="178399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699DBBD-A744-4046-88F4-62DF10DF5B3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899" b="3028"/>
          <a:stretch/>
        </p:blipFill>
        <p:spPr>
          <a:xfrm>
            <a:off x="7041233" y="984276"/>
            <a:ext cx="1800200" cy="143661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E96182-BD0B-4C42-95CF-7430BA8F76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48944" y="1033064"/>
            <a:ext cx="1822862" cy="146926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8ECB5A6C-83C0-4752-960E-0E21AB56C02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1" r="995" b="8430"/>
          <a:stretch/>
        </p:blipFill>
        <p:spPr>
          <a:xfrm>
            <a:off x="818802" y="1968881"/>
            <a:ext cx="1822862" cy="49685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B2E8D56-D008-46A7-B88B-266D2B9E75A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48544" y="1124744"/>
            <a:ext cx="1822862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861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2BFBA57-D80D-4F66-8AFF-BD7EBA568C9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443913" y="6378575"/>
            <a:ext cx="1462087" cy="481013"/>
          </a:xfrm>
        </p:spPr>
        <p:txBody>
          <a:bodyPr/>
          <a:lstStyle/>
          <a:p>
            <a:fld id="{733122C9-A0B9-462F-8757-0847AD287B63}" type="slidenum">
              <a:rPr lang="fr-FR" smtClean="0"/>
              <a:pPr/>
              <a:t>4</a:t>
            </a:fld>
            <a:endParaRPr lang="fr-FR" dirty="0"/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B2ADBEED-C1B7-4BF6-92F9-7F2637D9D2D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1119710"/>
                  </p:ext>
                </p:extLst>
              </p:nvPr>
            </p:nvGraphicFramePr>
            <p:xfrm>
              <a:off x="445475" y="1556493"/>
              <a:ext cx="144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2103342207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fr-FR" sz="2400" dirty="0">
                            <a:solidFill>
                              <a:sysClr val="windowText" lastClr="00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608645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B2ADBEED-C1B7-4BF6-92F9-7F2637D9D2D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51119710"/>
                  </p:ext>
                </p:extLst>
              </p:nvPr>
            </p:nvGraphicFramePr>
            <p:xfrm>
              <a:off x="445475" y="1556493"/>
              <a:ext cx="144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2103342207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422" t="-1190" r="-844" b="-23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60864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au 4">
                <a:extLst>
                  <a:ext uri="{FF2B5EF4-FFF2-40B4-BE49-F238E27FC236}">
                    <a16:creationId xmlns:a16="http://schemas.microsoft.com/office/drawing/2014/main" id="{E1C47026-F3EA-4DCE-AC2B-A4253990AC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3326669"/>
                  </p:ext>
                </p:extLst>
              </p:nvPr>
            </p:nvGraphicFramePr>
            <p:xfrm>
              <a:off x="445475" y="2997112"/>
              <a:ext cx="144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1480947935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400" i="1" smtClean="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GB" sz="24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1100" dirty="0">
                            <a:solidFill>
                              <a:sysClr val="windowText" lastClr="00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653576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au 4">
                <a:extLst>
                  <a:ext uri="{FF2B5EF4-FFF2-40B4-BE49-F238E27FC236}">
                    <a16:creationId xmlns:a16="http://schemas.microsoft.com/office/drawing/2014/main" id="{E1C47026-F3EA-4DCE-AC2B-A4253990AC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3326669"/>
                  </p:ext>
                </p:extLst>
              </p:nvPr>
            </p:nvGraphicFramePr>
            <p:xfrm>
              <a:off x="445475" y="2997112"/>
              <a:ext cx="144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1480947935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422" t="-422" r="-844" b="-8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653576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C5C5233-55A0-4D82-A16C-5184AC2DF2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4800834"/>
                  </p:ext>
                </p:extLst>
              </p:nvPr>
            </p:nvGraphicFramePr>
            <p:xfrm>
              <a:off x="1583430" y="296398"/>
              <a:ext cx="504190" cy="50419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04190">
                      <a:extLst>
                        <a:ext uri="{9D8B030D-6E8A-4147-A177-3AD203B41FA5}">
                          <a16:colId xmlns:a16="http://schemas.microsoft.com/office/drawing/2014/main" val="877938474"/>
                        </a:ext>
                      </a:extLst>
                    </a:gridCol>
                  </a:tblGrid>
                  <a:tr h="5041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GB" sz="2200" b="1" i="1" dirty="0" smtClean="0">
                                    <a:solidFill>
                                      <a:schemeClr val="tx1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fr-FR" sz="2200" b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70728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8C5C5233-55A0-4D82-A16C-5184AC2DF22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64800834"/>
                  </p:ext>
                </p:extLst>
              </p:nvPr>
            </p:nvGraphicFramePr>
            <p:xfrm>
              <a:off x="1583430" y="296398"/>
              <a:ext cx="504190" cy="50419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04190">
                      <a:extLst>
                        <a:ext uri="{9D8B030D-6E8A-4147-A177-3AD203B41FA5}">
                          <a16:colId xmlns:a16="http://schemas.microsoft.com/office/drawing/2014/main" val="877938474"/>
                        </a:ext>
                      </a:extLst>
                    </a:gridCol>
                  </a:tblGrid>
                  <a:tr h="50419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1190" t="-1190" r="-2381" b="-23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7072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au 6">
                <a:extLst>
                  <a:ext uri="{FF2B5EF4-FFF2-40B4-BE49-F238E27FC236}">
                    <a16:creationId xmlns:a16="http://schemas.microsoft.com/office/drawing/2014/main" id="{447D504A-AEC0-4835-B762-DF189C8E23A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3074188"/>
                  </p:ext>
                </p:extLst>
              </p:nvPr>
            </p:nvGraphicFramePr>
            <p:xfrm>
              <a:off x="7003041" y="3827432"/>
              <a:ext cx="2124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1" i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2400">
                                    <a:effectLst/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fr-FR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au 6">
                <a:extLst>
                  <a:ext uri="{FF2B5EF4-FFF2-40B4-BE49-F238E27FC236}">
                    <a16:creationId xmlns:a16="http://schemas.microsoft.com/office/drawing/2014/main" id="{447D504A-AEC0-4835-B762-DF189C8E23A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3074188"/>
                  </p:ext>
                </p:extLst>
              </p:nvPr>
            </p:nvGraphicFramePr>
            <p:xfrm>
              <a:off x="7003041" y="3827432"/>
              <a:ext cx="2124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286" t="-1190" r="-571" b="-59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au 7">
                <a:extLst>
                  <a:ext uri="{FF2B5EF4-FFF2-40B4-BE49-F238E27FC236}">
                    <a16:creationId xmlns:a16="http://schemas.microsoft.com/office/drawing/2014/main" id="{6459E2EF-1372-45A2-B629-8C43973E3B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9258703"/>
                  </p:ext>
                </p:extLst>
              </p:nvPr>
            </p:nvGraphicFramePr>
            <p:xfrm>
              <a:off x="7003041" y="4472340"/>
              <a:ext cx="2124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953635591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𝒙𝒚</m:t>
                                </m:r>
                              </m:oMath>
                            </m:oMathPara>
                          </a14:m>
                          <a:endParaRPr lang="fr-FR" sz="1100" dirty="0">
                            <a:solidFill>
                              <a:sysClr val="windowText" lastClr="00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627747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au 7">
                <a:extLst>
                  <a:ext uri="{FF2B5EF4-FFF2-40B4-BE49-F238E27FC236}">
                    <a16:creationId xmlns:a16="http://schemas.microsoft.com/office/drawing/2014/main" id="{6459E2EF-1372-45A2-B629-8C43973E3B3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9258703"/>
                  </p:ext>
                </p:extLst>
              </p:nvPr>
            </p:nvGraphicFramePr>
            <p:xfrm>
              <a:off x="7003041" y="4472340"/>
              <a:ext cx="2124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953635591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286" t="-422" r="-571" b="-8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6277470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Tableau 8">
                <a:extLst>
                  <a:ext uri="{FF2B5EF4-FFF2-40B4-BE49-F238E27FC236}">
                    <a16:creationId xmlns:a16="http://schemas.microsoft.com/office/drawing/2014/main" id="{1A775C34-B161-407F-8E0E-718C636B0C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730502"/>
                  </p:ext>
                </p:extLst>
              </p:nvPr>
            </p:nvGraphicFramePr>
            <p:xfrm>
              <a:off x="4242665" y="651475"/>
              <a:ext cx="2124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400" b="1" i="1" smtClean="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smtClean="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e>
                                  <m:sup>
                                    <m:r>
                                      <a:rPr lang="fr-FR" sz="2400" b="1" i="0" smtClean="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1100" dirty="0">
                            <a:solidFill>
                              <a:sysClr val="windowText" lastClr="00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Tableau 8">
                <a:extLst>
                  <a:ext uri="{FF2B5EF4-FFF2-40B4-BE49-F238E27FC236}">
                    <a16:creationId xmlns:a16="http://schemas.microsoft.com/office/drawing/2014/main" id="{1A775C34-B161-407F-8E0E-718C636B0C6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1730502"/>
                  </p:ext>
                </p:extLst>
              </p:nvPr>
            </p:nvGraphicFramePr>
            <p:xfrm>
              <a:off x="4242665" y="651475"/>
              <a:ext cx="2124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286" t="-286" r="-571" b="-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Tableau 9">
                <a:extLst>
                  <a:ext uri="{FF2B5EF4-FFF2-40B4-BE49-F238E27FC236}">
                    <a16:creationId xmlns:a16="http://schemas.microsoft.com/office/drawing/2014/main" id="{E7E6F264-1ECA-469E-B7D4-20C09D2086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9275321"/>
                  </p:ext>
                </p:extLst>
              </p:nvPr>
            </p:nvGraphicFramePr>
            <p:xfrm>
              <a:off x="2552924" y="296398"/>
              <a:ext cx="504190" cy="50419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04190">
                      <a:extLst>
                        <a:ext uri="{9D8B030D-6E8A-4147-A177-3AD203B41FA5}">
                          <a16:colId xmlns:a16="http://schemas.microsoft.com/office/drawing/2014/main" val="877938474"/>
                        </a:ext>
                      </a:extLst>
                    </a:gridCol>
                  </a:tblGrid>
                  <a:tr h="50419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GB" sz="2200" b="1" i="1" dirty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2200" b="1" i="1" dirty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𝟏</m:t>
                                </m:r>
                              </m:oMath>
                            </m:oMathPara>
                          </a14:m>
                          <a:endParaRPr lang="fr-FR" sz="2200" b="1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70728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Tableau 9">
                <a:extLst>
                  <a:ext uri="{FF2B5EF4-FFF2-40B4-BE49-F238E27FC236}">
                    <a16:creationId xmlns:a16="http://schemas.microsoft.com/office/drawing/2014/main" id="{E7E6F264-1ECA-469E-B7D4-20C09D2086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9275321"/>
                  </p:ext>
                </p:extLst>
              </p:nvPr>
            </p:nvGraphicFramePr>
            <p:xfrm>
              <a:off x="2552924" y="296398"/>
              <a:ext cx="504190" cy="50419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504190">
                      <a:extLst>
                        <a:ext uri="{9D8B030D-6E8A-4147-A177-3AD203B41FA5}">
                          <a16:colId xmlns:a16="http://schemas.microsoft.com/office/drawing/2014/main" val="877938474"/>
                        </a:ext>
                      </a:extLst>
                    </a:gridCol>
                  </a:tblGrid>
                  <a:tr h="50419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1190" t="-1190" r="-2381" b="-23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670728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Tableau 10">
                <a:extLst>
                  <a:ext uri="{FF2B5EF4-FFF2-40B4-BE49-F238E27FC236}">
                    <a16:creationId xmlns:a16="http://schemas.microsoft.com/office/drawing/2014/main" id="{05DAAC52-2673-403E-9C47-B100D3660CB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5231203"/>
                  </p:ext>
                </p:extLst>
              </p:nvPr>
            </p:nvGraphicFramePr>
            <p:xfrm>
              <a:off x="2360912" y="2775475"/>
              <a:ext cx="144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1480947935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1" i="1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fr-FR" sz="2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p>
                                    <m:r>
                                      <a:rPr lang="en-GB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653576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Tableau 10">
                <a:extLst>
                  <a:ext uri="{FF2B5EF4-FFF2-40B4-BE49-F238E27FC236}">
                    <a16:creationId xmlns:a16="http://schemas.microsoft.com/office/drawing/2014/main" id="{05DAAC52-2673-403E-9C47-B100D3660CB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5231203"/>
                  </p:ext>
                </p:extLst>
              </p:nvPr>
            </p:nvGraphicFramePr>
            <p:xfrm>
              <a:off x="2360912" y="2775475"/>
              <a:ext cx="144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1480947935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422" t="-422" r="-844" b="-8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93653576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" name="Tableau 11">
                <a:extLst>
                  <a:ext uri="{FF2B5EF4-FFF2-40B4-BE49-F238E27FC236}">
                    <a16:creationId xmlns:a16="http://schemas.microsoft.com/office/drawing/2014/main" id="{6E8F8A89-C5B0-4831-A720-81B0B3F433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7401074"/>
                  </p:ext>
                </p:extLst>
              </p:nvPr>
            </p:nvGraphicFramePr>
            <p:xfrm>
              <a:off x="445475" y="2178317"/>
              <a:ext cx="144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2103342207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600" b="1" i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2600">
                                    <a:effectLst/>
                                    <a:latin typeface="Cambria Math" panose="02040503050406030204" pitchFamily="18" charset="0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fr-FR" sz="26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608645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" name="Tableau 11">
                <a:extLst>
                  <a:ext uri="{FF2B5EF4-FFF2-40B4-BE49-F238E27FC236}">
                    <a16:creationId xmlns:a16="http://schemas.microsoft.com/office/drawing/2014/main" id="{6E8F8A89-C5B0-4831-A720-81B0B3F4332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7401074"/>
                  </p:ext>
                </p:extLst>
              </p:nvPr>
            </p:nvGraphicFramePr>
            <p:xfrm>
              <a:off x="445475" y="2178317"/>
              <a:ext cx="144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40000">
                      <a:extLst>
                        <a:ext uri="{9D8B030D-6E8A-4147-A177-3AD203B41FA5}">
                          <a16:colId xmlns:a16="http://schemas.microsoft.com/office/drawing/2014/main" val="2103342207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0"/>
                          <a:stretch>
                            <a:fillRect l="-422" t="-1190" r="-844" b="-238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9608645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" name="Tableau 12">
                <a:extLst>
                  <a:ext uri="{FF2B5EF4-FFF2-40B4-BE49-F238E27FC236}">
                    <a16:creationId xmlns:a16="http://schemas.microsoft.com/office/drawing/2014/main" id="{B6DDE335-1C0D-4C09-9761-ACACCFF782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5907061"/>
                  </p:ext>
                </p:extLst>
              </p:nvPr>
            </p:nvGraphicFramePr>
            <p:xfrm>
              <a:off x="6976525" y="421871"/>
              <a:ext cx="2124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1" i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p>
                                  <m:sSupPr>
                                    <m:ctrlPr>
                                      <a:rPr lang="fr-FR" sz="2400" b="1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𝒚</m:t>
                                    </m:r>
                                  </m:e>
                                  <m:sup>
                                    <m:r>
                                      <a:rPr lang="fr-FR" sz="2400" b="1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" name="Tableau 12">
                <a:extLst>
                  <a:ext uri="{FF2B5EF4-FFF2-40B4-BE49-F238E27FC236}">
                    <a16:creationId xmlns:a16="http://schemas.microsoft.com/office/drawing/2014/main" id="{B6DDE335-1C0D-4C09-9761-ACACCFF782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5907061"/>
                  </p:ext>
                </p:extLst>
              </p:nvPr>
            </p:nvGraphicFramePr>
            <p:xfrm>
              <a:off x="6976525" y="421871"/>
              <a:ext cx="2124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1"/>
                          <a:stretch>
                            <a:fillRect l="-287" t="-287" r="-573" b="-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" name="Tableau 13">
                <a:extLst>
                  <a:ext uri="{FF2B5EF4-FFF2-40B4-BE49-F238E27FC236}">
                    <a16:creationId xmlns:a16="http://schemas.microsoft.com/office/drawing/2014/main" id="{F8A46B75-450E-41B9-9DC7-00B00C9C8B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6679566"/>
                  </p:ext>
                </p:extLst>
              </p:nvPr>
            </p:nvGraphicFramePr>
            <p:xfrm>
              <a:off x="6976525" y="3182524"/>
              <a:ext cx="2124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𝒚</m:t>
                                </m:r>
                              </m:oMath>
                            </m:oMathPara>
                          </a14:m>
                          <a:endParaRPr lang="fr-FR" sz="1100" dirty="0">
                            <a:solidFill>
                              <a:sysClr val="windowText" lastClr="00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" name="Tableau 13">
                <a:extLst>
                  <a:ext uri="{FF2B5EF4-FFF2-40B4-BE49-F238E27FC236}">
                    <a16:creationId xmlns:a16="http://schemas.microsoft.com/office/drawing/2014/main" id="{F8A46B75-450E-41B9-9DC7-00B00C9C8B1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86679566"/>
                  </p:ext>
                </p:extLst>
              </p:nvPr>
            </p:nvGraphicFramePr>
            <p:xfrm>
              <a:off x="6976525" y="3182524"/>
              <a:ext cx="2124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854373661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2"/>
                          <a:stretch>
                            <a:fillRect l="-287" t="-1205" r="-573" b="-602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2749473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8285CC5B-1D73-4C83-8D30-3D3F050182B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2899142"/>
                  </p:ext>
                </p:extLst>
              </p:nvPr>
            </p:nvGraphicFramePr>
            <p:xfrm>
              <a:off x="4313833" y="4472340"/>
              <a:ext cx="2124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953635591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1" i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2400">
                                    <a:effectLst/>
                                    <a:latin typeface="Cambria Math" panose="02040503050406030204" pitchFamily="18" charset="0"/>
                                  </a:rPr>
                                  <m:t>𝒙𝒚</m:t>
                                </m:r>
                              </m:oMath>
                            </m:oMathPara>
                          </a14:m>
                          <a:endParaRPr lang="fr-FR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627747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5" name="Tableau 14">
                <a:extLst>
                  <a:ext uri="{FF2B5EF4-FFF2-40B4-BE49-F238E27FC236}">
                    <a16:creationId xmlns:a16="http://schemas.microsoft.com/office/drawing/2014/main" id="{8285CC5B-1D73-4C83-8D30-3D3F050182B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82899142"/>
                  </p:ext>
                </p:extLst>
              </p:nvPr>
            </p:nvGraphicFramePr>
            <p:xfrm>
              <a:off x="4313833" y="4472340"/>
              <a:ext cx="2124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2124000">
                      <a:extLst>
                        <a:ext uri="{9D8B030D-6E8A-4147-A177-3AD203B41FA5}">
                          <a16:colId xmlns:a16="http://schemas.microsoft.com/office/drawing/2014/main" val="953635591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13"/>
                          <a:stretch>
                            <a:fillRect l="-286" t="-422" r="-571" b="-8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62774701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365032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735750D3-5379-418B-B4AE-BA6A7653F7D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2241495"/>
                  </p:ext>
                </p:extLst>
              </p:nvPr>
            </p:nvGraphicFramePr>
            <p:xfrm>
              <a:off x="587203" y="1128436"/>
              <a:ext cx="180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82067564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fr-FR" sz="1100" dirty="0">
                            <a:solidFill>
                              <a:sysClr val="windowText" lastClr="000000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21150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Tableau 2">
                <a:extLst>
                  <a:ext uri="{FF2B5EF4-FFF2-40B4-BE49-F238E27FC236}">
                    <a16:creationId xmlns:a16="http://schemas.microsoft.com/office/drawing/2014/main" id="{735750D3-5379-418B-B4AE-BA6A7653F7D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42241495"/>
                  </p:ext>
                </p:extLst>
              </p:nvPr>
            </p:nvGraphicFramePr>
            <p:xfrm>
              <a:off x="587203" y="1128436"/>
              <a:ext cx="180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82067564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2"/>
                          <a:stretch>
                            <a:fillRect l="-338" t="-1205" r="-676" b="-24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21150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au 4">
                <a:extLst>
                  <a:ext uri="{FF2B5EF4-FFF2-40B4-BE49-F238E27FC236}">
                    <a16:creationId xmlns:a16="http://schemas.microsoft.com/office/drawing/2014/main" id="{A68FEBD8-A28A-4FC3-AACB-60D5A651CC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5372451"/>
                  </p:ext>
                </p:extLst>
              </p:nvPr>
            </p:nvGraphicFramePr>
            <p:xfrm>
              <a:off x="3532932" y="968827"/>
              <a:ext cx="180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155505872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pPr marL="0" algn="ctr" defTabSz="914378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b="1" kern="12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𝒙𝒛</m:t>
                                </m:r>
                              </m:oMath>
                            </m:oMathPara>
                          </a14:m>
                          <a:endParaRPr lang="fr-FR" sz="2400" b="1" kern="1200" dirty="0">
                            <a:solidFill>
                              <a:sysClr val="windowText" lastClr="000000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476126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au 4">
                <a:extLst>
                  <a:ext uri="{FF2B5EF4-FFF2-40B4-BE49-F238E27FC236}">
                    <a16:creationId xmlns:a16="http://schemas.microsoft.com/office/drawing/2014/main" id="{A68FEBD8-A28A-4FC3-AACB-60D5A651CC2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05372451"/>
                  </p:ext>
                </p:extLst>
              </p:nvPr>
            </p:nvGraphicFramePr>
            <p:xfrm>
              <a:off x="3532932" y="968827"/>
              <a:ext cx="180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155505872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3"/>
                          <a:stretch>
                            <a:fillRect l="-338" t="-420" r="-676" b="-8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476126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072503D-6716-46FA-939E-E6B621E7E29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601826"/>
                  </p:ext>
                </p:extLst>
              </p:nvPr>
            </p:nvGraphicFramePr>
            <p:xfrm>
              <a:off x="1136576" y="3605564"/>
              <a:ext cx="1800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440978408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sz="2400" b="1" kern="1200" smtClean="0">
                                    <a:solidFill>
                                      <a:sysClr val="windowText" lastClr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𝒚𝒛</m:t>
                                </m:r>
                              </m:oMath>
                            </m:oMathPara>
                          </a14:m>
                          <a:endParaRPr lang="fr-FR" sz="2400" b="1" kern="1200" dirty="0">
                            <a:solidFill>
                              <a:sysClr val="windowText" lastClr="000000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6212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Tableau 5">
                <a:extLst>
                  <a:ext uri="{FF2B5EF4-FFF2-40B4-BE49-F238E27FC236}">
                    <a16:creationId xmlns:a16="http://schemas.microsoft.com/office/drawing/2014/main" id="{2072503D-6716-46FA-939E-E6B621E7E29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4601826"/>
                  </p:ext>
                </p:extLst>
              </p:nvPr>
            </p:nvGraphicFramePr>
            <p:xfrm>
              <a:off x="1136576" y="3605564"/>
              <a:ext cx="1800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440978408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38" t="-287" r="-676" b="-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621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au 6">
                <a:extLst>
                  <a:ext uri="{FF2B5EF4-FFF2-40B4-BE49-F238E27FC236}">
                    <a16:creationId xmlns:a16="http://schemas.microsoft.com/office/drawing/2014/main" id="{DF9FFE48-7A98-4BA8-A892-E6C9E92088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8423999"/>
                  </p:ext>
                </p:extLst>
              </p:nvPr>
            </p:nvGraphicFramePr>
            <p:xfrm>
              <a:off x="522753" y="2086094"/>
              <a:ext cx="180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82067564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pPr marL="0" algn="ctr" defTabSz="914378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fr-FR" sz="2400" b="1" kern="12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GB" sz="2400" b="1" kern="120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𝒛</m:t>
                                </m:r>
                              </m:oMath>
                            </m:oMathPara>
                          </a14:m>
                          <a:endParaRPr lang="fr-FR" sz="2400" b="1" kern="1200" dirty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211506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au 6">
                <a:extLst>
                  <a:ext uri="{FF2B5EF4-FFF2-40B4-BE49-F238E27FC236}">
                    <a16:creationId xmlns:a16="http://schemas.microsoft.com/office/drawing/2014/main" id="{DF9FFE48-7A98-4BA8-A892-E6C9E920881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98423999"/>
                  </p:ext>
                </p:extLst>
              </p:nvPr>
            </p:nvGraphicFramePr>
            <p:xfrm>
              <a:off x="522753" y="2086094"/>
              <a:ext cx="1800000" cy="50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82067564"/>
                        </a:ext>
                      </a:extLst>
                    </a:gridCol>
                  </a:tblGrid>
                  <a:tr h="50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0" marR="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337" t="-1205" r="-673" b="-24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9211506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au 7">
                <a:extLst>
                  <a:ext uri="{FF2B5EF4-FFF2-40B4-BE49-F238E27FC236}">
                    <a16:creationId xmlns:a16="http://schemas.microsoft.com/office/drawing/2014/main" id="{5E2A649C-97FF-41CA-93B5-2DE696A435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4567981"/>
                  </p:ext>
                </p:extLst>
              </p:nvPr>
            </p:nvGraphicFramePr>
            <p:xfrm>
              <a:off x="3563058" y="3605564"/>
              <a:ext cx="1800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440978408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1" i="0" smtClean="0">
                                    <a:effectLst/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r>
                                  <a:rPr lang="en-GB" sz="2400">
                                    <a:effectLst/>
                                    <a:latin typeface="Cambria Math" panose="02040503050406030204" pitchFamily="18" charset="0"/>
                                  </a:rPr>
                                  <m:t>𝒚𝒛</m:t>
                                </m:r>
                              </m:oMath>
                            </m:oMathPara>
                          </a14:m>
                          <a:endParaRPr lang="fr-FR" sz="11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6212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au 7">
                <a:extLst>
                  <a:ext uri="{FF2B5EF4-FFF2-40B4-BE49-F238E27FC236}">
                    <a16:creationId xmlns:a16="http://schemas.microsoft.com/office/drawing/2014/main" id="{5E2A649C-97FF-41CA-93B5-2DE696A435B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4567981"/>
                  </p:ext>
                </p:extLst>
              </p:nvPr>
            </p:nvGraphicFramePr>
            <p:xfrm>
              <a:off x="3563058" y="3605564"/>
              <a:ext cx="1800000" cy="2124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440978408"/>
                        </a:ext>
                      </a:extLst>
                    </a:gridCol>
                  </a:tblGrid>
                  <a:tr h="2124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6"/>
                          <a:stretch>
                            <a:fillRect l="-338" t="-287" r="-676" b="-5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0266212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9" name="Tableau 8">
                <a:extLst>
                  <a:ext uri="{FF2B5EF4-FFF2-40B4-BE49-F238E27FC236}">
                    <a16:creationId xmlns:a16="http://schemas.microsoft.com/office/drawing/2014/main" id="{CDC9BB06-E128-448C-BF14-25C4AB746ED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6712305"/>
                  </p:ext>
                </p:extLst>
              </p:nvPr>
            </p:nvGraphicFramePr>
            <p:xfrm>
              <a:off x="7761312" y="2204864"/>
              <a:ext cx="1800000" cy="180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680804915"/>
                        </a:ext>
                      </a:extLst>
                    </a:gridCol>
                  </a:tblGrid>
                  <a:tr h="180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400" b="1" kern="1200" smtClean="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sz="2400" b="1" kern="12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𝒛</m:t>
                                    </m:r>
                                  </m:e>
                                  <m:sup>
                                    <m:r>
                                      <a:rPr lang="en-GB" sz="2400" b="1" kern="1200">
                                        <a:solidFill>
                                          <a:sysClr val="windowText" lastClr="00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+mn-ea"/>
                                        <a:cs typeface="+mn-cs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2400" b="1" kern="1200" dirty="0">
                            <a:solidFill>
                              <a:sysClr val="windowText" lastClr="000000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389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9" name="Tableau 8">
                <a:extLst>
                  <a:ext uri="{FF2B5EF4-FFF2-40B4-BE49-F238E27FC236}">
                    <a16:creationId xmlns:a16="http://schemas.microsoft.com/office/drawing/2014/main" id="{CDC9BB06-E128-448C-BF14-25C4AB746ED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76712305"/>
                  </p:ext>
                </p:extLst>
              </p:nvPr>
            </p:nvGraphicFramePr>
            <p:xfrm>
              <a:off x="7761312" y="2204864"/>
              <a:ext cx="1800000" cy="180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680804915"/>
                        </a:ext>
                      </a:extLst>
                    </a:gridCol>
                  </a:tblGrid>
                  <a:tr h="18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338" t="-338" r="-676" b="-10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389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" name="Tableau 9">
                <a:extLst>
                  <a:ext uri="{FF2B5EF4-FFF2-40B4-BE49-F238E27FC236}">
                    <a16:creationId xmlns:a16="http://schemas.microsoft.com/office/drawing/2014/main" id="{265D7E24-2CA0-4F45-BA68-BAFB912E8D0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6717021"/>
                  </p:ext>
                </p:extLst>
              </p:nvPr>
            </p:nvGraphicFramePr>
            <p:xfrm>
              <a:off x="6394932" y="4293096"/>
              <a:ext cx="1800000" cy="180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680804915"/>
                        </a:ext>
                      </a:extLst>
                    </a:gridCol>
                  </a:tblGrid>
                  <a:tr h="180000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fr-FR" sz="2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fr-FR" sz="2400" b="1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r>
                                      <a:rPr lang="en-GB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𝒛</m:t>
                                    </m:r>
                                  </m:e>
                                  <m:sup>
                                    <m:r>
                                      <a:rPr lang="en-GB" sz="2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fr-FR" sz="105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389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" name="Tableau 9">
                <a:extLst>
                  <a:ext uri="{FF2B5EF4-FFF2-40B4-BE49-F238E27FC236}">
                    <a16:creationId xmlns:a16="http://schemas.microsoft.com/office/drawing/2014/main" id="{265D7E24-2CA0-4F45-BA68-BAFB912E8D0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6717021"/>
                  </p:ext>
                </p:extLst>
              </p:nvPr>
            </p:nvGraphicFramePr>
            <p:xfrm>
              <a:off x="6394932" y="4293096"/>
              <a:ext cx="1800000" cy="180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680804915"/>
                        </a:ext>
                      </a:extLst>
                    </a:gridCol>
                  </a:tblGrid>
                  <a:tr h="180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8"/>
                          <a:stretch>
                            <a:fillRect l="-676" t="-338" r="-676" b="-67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3389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" name="Tableau 10">
                <a:extLst>
                  <a:ext uri="{FF2B5EF4-FFF2-40B4-BE49-F238E27FC236}">
                    <a16:creationId xmlns:a16="http://schemas.microsoft.com/office/drawing/2014/main" id="{444729DC-8B77-4F1F-BA79-47E3BA9458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3227796"/>
                  </p:ext>
                </p:extLst>
              </p:nvPr>
            </p:nvGraphicFramePr>
            <p:xfrm>
              <a:off x="5494932" y="968195"/>
              <a:ext cx="180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155505872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pPr marL="0" algn="ctr" defTabSz="914378" rtl="0" eaLnBrk="1" latinLnBrk="0" hangingPunct="1">
                            <a:lnSpc>
                              <a:spcPct val="100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fr-FR" sz="2400" b="1" kern="1200" smtClean="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</m:t>
                                </m:r>
                                <m:r>
                                  <a:rPr lang="en-GB" sz="2400" b="1" kern="1200">
                                    <a:solidFill>
                                      <a:schemeClr val="bg1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𝒙𝒛</m:t>
                                </m:r>
                              </m:oMath>
                            </m:oMathPara>
                          </a14:m>
                          <a:endParaRPr lang="fr-FR" sz="2400" b="1" kern="1200" dirty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  <a:ea typeface="+mn-ea"/>
                            <a:cs typeface="+mn-cs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3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476126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" name="Tableau 10">
                <a:extLst>
                  <a:ext uri="{FF2B5EF4-FFF2-40B4-BE49-F238E27FC236}">
                    <a16:creationId xmlns:a16="http://schemas.microsoft.com/office/drawing/2014/main" id="{444729DC-8B77-4F1F-BA79-47E3BA9458D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3227796"/>
                  </p:ext>
                </p:extLst>
              </p:nvPr>
            </p:nvGraphicFramePr>
            <p:xfrm>
              <a:off x="5494932" y="968195"/>
              <a:ext cx="1800000" cy="1440000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800000">
                      <a:extLst>
                        <a:ext uri="{9D8B030D-6E8A-4147-A177-3AD203B41FA5}">
                          <a16:colId xmlns:a16="http://schemas.microsoft.com/office/drawing/2014/main" val="2155505872"/>
                        </a:ext>
                      </a:extLst>
                    </a:gridCol>
                  </a:tblGrid>
                  <a:tr h="1440000">
                    <a:tc>
                      <a:txBody>
                        <a:bodyPr/>
                        <a:lstStyle/>
                        <a:p>
                          <a:endParaRPr lang="fr-FR"/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accent3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9"/>
                          <a:stretch>
                            <a:fillRect l="-338" t="-420" r="-676" b="-84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7476126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999781145"/>
      </p:ext>
    </p:extLst>
  </p:cSld>
  <p:clrMapOvr>
    <a:masterClrMapping/>
  </p:clrMapOvr>
</p:sld>
</file>

<file path=ppt/theme/theme1.xml><?xml version="1.0" encoding="utf-8"?>
<a:theme xmlns:a="http://schemas.openxmlformats.org/drawingml/2006/main" name="MINISTÈRIEL">
  <a:themeElements>
    <a:clrScheme name="Ac-nice2020">
      <a:dk1>
        <a:sysClr val="windowText" lastClr="000000"/>
      </a:dk1>
      <a:lt1>
        <a:sysClr val="window" lastClr="FFFFFF"/>
      </a:lt1>
      <a:dk2>
        <a:srgbClr val="000091"/>
      </a:dk2>
      <a:lt2>
        <a:srgbClr val="EEECE1"/>
      </a:lt2>
      <a:accent1>
        <a:srgbClr val="000091"/>
      </a:accent1>
      <a:accent2>
        <a:srgbClr val="169B62"/>
      </a:accent2>
      <a:accent3>
        <a:srgbClr val="E1000F"/>
      </a:accent3>
      <a:accent4>
        <a:srgbClr val="FDCF41"/>
      </a:accent4>
      <a:accent5>
        <a:srgbClr val="484D7A"/>
      </a:accent5>
      <a:accent6>
        <a:srgbClr val="E18B63"/>
      </a:accent6>
      <a:hlink>
        <a:srgbClr val="0000FF"/>
      </a:hlink>
      <a:folHlink>
        <a:srgbClr val="800080"/>
      </a:folHlink>
    </a:clrScheme>
    <a:fontScheme name="GOUVERNEMENT PPT">
      <a:majorFont>
        <a:latin typeface="Marianne"/>
        <a:ea typeface=""/>
        <a:cs typeface=""/>
      </a:majorFont>
      <a:minorFont>
        <a:latin typeface="Marian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2_FOND ECRAN_4_3" id="{10C338DC-25DE-DE49-B378-885F7B62B31C}" vid="{8EB08C32-EACE-6D4D-9991-56925EA9F4DB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3865</TotalTime>
  <Words>32</Words>
  <Application>Microsoft Office PowerPoint</Application>
  <PresentationFormat>Format A4 (210 x 297 mm)</PresentationFormat>
  <Paragraphs>23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Cambria Math</vt:lpstr>
      <vt:lpstr>Marianne</vt:lpstr>
      <vt:lpstr>Wingdings</vt:lpstr>
      <vt:lpstr>MINISTÈRIEL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>Client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>Client</dc:subject>
  <dc:creator>Microsoft Office User</dc:creator>
  <cp:lastModifiedBy>Sylvain ETIENNE</cp:lastModifiedBy>
  <cp:revision>245</cp:revision>
  <dcterms:created xsi:type="dcterms:W3CDTF">2020-07-23T12:31:19Z</dcterms:created>
  <dcterms:modified xsi:type="dcterms:W3CDTF">2021-12-02T16:11:19Z</dcterms:modified>
</cp:coreProperties>
</file>